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392" y="60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C:\Users\Augusto\Desktop\Augusto\Tributo ao Futuro\Crescer em rede\bg.png"/>
          <p:cNvPicPr>
            <a:picLocks noChangeAspect="1" noChangeArrowheads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143248"/>
            <a:ext cx="9144000" cy="3714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232192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Rede - Relatório do Projeto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3857628"/>
            <a:ext cx="9144000" cy="171451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428596" y="3929066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Escola: XXX </a:t>
            </a:r>
          </a:p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Mês/Ano: XXX</a:t>
            </a:r>
          </a:p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Responsável pela Elaboração Escola: XXX</a:t>
            </a:r>
          </a:p>
          <a:p>
            <a:pPr algn="r"/>
            <a:r>
              <a:rPr lang="pt-BR" sz="2000" b="1" dirty="0" smtClean="0">
                <a:solidFill>
                  <a:schemeClr val="bg1"/>
                </a:solidFill>
              </a:rPr>
              <a:t>Líder das Atividades: XXX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Fotos dos encontros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ugusto\Desktop\Augusto\Tributo ao Futuro\Crescer em rede\bg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09"/>
            <a:ext cx="9161462" cy="6857381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428596" y="2928934"/>
            <a:ext cx="8286808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Lider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das Atividades: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Equipe de apoio:</a:t>
            </a:r>
          </a:p>
          <a:p>
            <a:pPr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	- Nome e função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Equipe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281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Participantes</a:t>
            </a:r>
          </a:p>
          <a:p>
            <a:pPr lvl="1"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Descrever públicos e quantidades:</a:t>
            </a:r>
          </a:p>
          <a:p>
            <a:pPr lvl="2"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Professores  de educação infantil:</a:t>
            </a:r>
          </a:p>
          <a:p>
            <a:pPr lvl="2"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Professores de ensino fund.I:</a:t>
            </a:r>
          </a:p>
          <a:p>
            <a:pPr lvl="2"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Professores de ensino fund.II:</a:t>
            </a:r>
          </a:p>
          <a:p>
            <a:pPr lvl="2">
              <a:lnSpc>
                <a:spcPct val="150000"/>
              </a:lnSpc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- Professores de ensino médio: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Números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Sugestão: montar uma tabela	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Conteúdo trabalhado nos encontros e carga horária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 Sugestão: copiar e colar os gráficos com os resultados da avaliação. Colocar um gráfico em cada slide.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Resultados da Avaliação Diagnóstica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Registre as principais expectativas dos participantes registradas na avaliação diagnóstica.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Expectativas dos participantes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Sugestão: copiar e colar os gráficos com os resultados da avaliação. Colocar um gráfico em cada slide.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Resultados da Avaliação de 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Relacione alguns aspectos que foram positivos no desenvolvimento dos encontros. Além das suas impressões pessoais, use os resultados da avaliação feita ao final de cada encontro.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Pontos positivos do curso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214554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Relacione alguns aspectos que foram desafiadores no desenvolvimento dos encontros. Além das suas impressões pessoais, use os resultados da avaliação feita ao final de cada encontro.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Depoimentos dos </a:t>
            </a:r>
            <a:r>
              <a:rPr lang="pt-BR" sz="2400" b="1" dirty="0" err="1" smtClean="0">
                <a:solidFill>
                  <a:schemeClr val="bg1"/>
                </a:solidFill>
              </a:rPr>
              <a:t>cursistas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213</Words>
  <Application>Microsoft Office PowerPoint</Application>
  <PresentationFormat>Apresentação no Ecrã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3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Ju Ribeiro</cp:lastModifiedBy>
  <cp:revision>27</cp:revision>
  <dcterms:created xsi:type="dcterms:W3CDTF">2013-06-26T20:31:07Z</dcterms:created>
  <dcterms:modified xsi:type="dcterms:W3CDTF">2014-06-18T12:46:34Z</dcterms:modified>
</cp:coreProperties>
</file>